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6" r:id="rId6"/>
    <p:sldId id="258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271" r:id="rId18"/>
    <p:sldId id="259" r:id="rId1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488" autoAdjust="0"/>
  </p:normalViewPr>
  <p:slideViewPr>
    <p:cSldViewPr snapToGrid="0">
      <p:cViewPr>
        <p:scale>
          <a:sx n="100" d="100"/>
          <a:sy n="100" d="100"/>
        </p:scale>
        <p:origin x="9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holmresilience.org/policy--practice/impact-stories/impact-stories/2018-05-25-the-planetary-boundaries-framework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how-will-we-travel-the-world-in-2050-12171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71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https://www.stockholmresilience.org/policy--practice/impact-stories/impact-stories/2018-05-25-the-planetary-boundaries-framework.html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45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http://theconversation.com/how-will-we-travel-the-world-in-2050-121713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80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11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78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79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25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40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 info: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/>
          <a:lstStyle/>
          <a:p>
            <a:r>
              <a:rPr lang="nl-NL" sz="2000" dirty="0"/>
              <a:t>Online spreekuur voor voorbereidingsdocument en examen dinsdag 31 maart 09:00 – 10:00</a:t>
            </a:r>
          </a:p>
          <a:p>
            <a:r>
              <a:rPr lang="nl-NL" sz="2000" dirty="0" smtClean="0"/>
              <a:t>Online spreekuur voor ‘robotisering’ woensdag 1 april 10:00 – 11:00</a:t>
            </a:r>
          </a:p>
          <a:p>
            <a:r>
              <a:rPr lang="nl-NL" sz="2000" dirty="0" smtClean="0"/>
              <a:t>Podcast Machiel</a:t>
            </a:r>
          </a:p>
          <a:p>
            <a:r>
              <a:rPr lang="nl-NL" sz="2000" dirty="0" smtClean="0"/>
              <a:t>Invullen | Extra herkansing leerjaar 3 </a:t>
            </a:r>
          </a:p>
          <a:p>
            <a:r>
              <a:rPr lang="nl-NL" sz="2000" dirty="0" smtClean="0"/>
              <a:t>Kosten en uitgaven</a:t>
            </a:r>
          </a:p>
          <a:p>
            <a:r>
              <a:rPr lang="nl-NL" sz="2000" dirty="0" smtClean="0"/>
              <a:t>Begrippenlijst IBS ‘Stad van de toekomst’</a:t>
            </a:r>
          </a:p>
        </p:txBody>
      </p:sp>
      <p:pic>
        <p:nvPicPr>
          <p:cNvPr id="7170" name="Picture 2" descr="Afbeeldingsresultaat voor ter 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3148012"/>
            <a:ext cx="22225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9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/>
          <a:p>
            <a:r>
              <a:rPr lang="nl-NL" dirty="0" smtClean="0"/>
              <a:t>DESTEP analyse 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6" t="50439" r="-268" b="-7173"/>
          <a:stretch/>
        </p:blipFill>
        <p:spPr bwMode="auto">
          <a:xfrm>
            <a:off x="7768119" y="361940"/>
            <a:ext cx="3585681" cy="96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19 revision – world population growth 1700 2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628206"/>
            <a:ext cx="6217680" cy="44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/>
          <a:p>
            <a:r>
              <a:rPr lang="nl-NL" dirty="0" smtClean="0"/>
              <a:t>DESTEP analyse 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6" t="50439" r="-268" b="-7173"/>
          <a:stretch/>
        </p:blipFill>
        <p:spPr bwMode="auto">
          <a:xfrm>
            <a:off x="7768119" y="361940"/>
            <a:ext cx="3585681" cy="96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082" y="2158147"/>
            <a:ext cx="8595836" cy="30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/>
          <a:p>
            <a:r>
              <a:rPr lang="nl-NL" dirty="0" smtClean="0"/>
              <a:t>DESTEP analyse 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6" t="50439" r="-268" b="-7173"/>
          <a:stretch/>
        </p:blipFill>
        <p:spPr bwMode="auto">
          <a:xfrm>
            <a:off x="7768119" y="361940"/>
            <a:ext cx="3585681" cy="96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808046"/>
            <a:ext cx="7034212" cy="36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/>
          <a:p>
            <a:r>
              <a:rPr lang="nl-NL" dirty="0" smtClean="0"/>
              <a:t>DESTEP analyse 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5"/>
          <a:stretch/>
        </p:blipFill>
        <p:spPr bwMode="auto">
          <a:xfrm>
            <a:off x="6512297" y="365125"/>
            <a:ext cx="4841503" cy="15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/>
          <a:srcRect t="41607"/>
          <a:stretch/>
        </p:blipFill>
        <p:spPr>
          <a:xfrm>
            <a:off x="5534024" y="3984025"/>
            <a:ext cx="5591175" cy="1783079"/>
          </a:xfrm>
          <a:prstGeom prst="rect">
            <a:avLst/>
          </a:prstGeom>
        </p:spPr>
      </p:pic>
      <p:pic>
        <p:nvPicPr>
          <p:cNvPr id="8" name="Picture 2" descr="Afbeeldingsresultaat voor demografische tre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72" y="1467473"/>
            <a:ext cx="3583654" cy="40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8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/>
          <a:p>
            <a:r>
              <a:rPr lang="nl-NL" dirty="0" smtClean="0"/>
              <a:t>DESTEP analyse 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5"/>
          <a:stretch/>
        </p:blipFill>
        <p:spPr bwMode="auto">
          <a:xfrm>
            <a:off x="6512297" y="365125"/>
            <a:ext cx="4841503" cy="15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4" y="2579842"/>
            <a:ext cx="7163799" cy="32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 Uitgaven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81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60917"/>
          </a:xfrm>
        </p:spPr>
        <p:txBody>
          <a:bodyPr anchor="t"/>
          <a:lstStyle/>
          <a:p>
            <a:r>
              <a:rPr lang="nl-NL" dirty="0" smtClean="0"/>
              <a:t>Herhaling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3" name="Picture 2" descr="Afbeeldingsresultaat voor de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96" y="2617793"/>
            <a:ext cx="10140207" cy="15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 smtClean="0"/>
              <a:t>De Stad van de Toekomst</a:t>
            </a:r>
            <a:endParaRPr lang="nl-NL" sz="4400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33" y="1241695"/>
            <a:ext cx="4461622" cy="472520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617" y="1070647"/>
            <a:ext cx="56578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838200" y="2490587"/>
            <a:ext cx="8145779" cy="189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i="1" dirty="0">
                <a:solidFill>
                  <a:srgbClr val="002060"/>
                </a:solidFill>
              </a:rPr>
              <a:t>Macro</a:t>
            </a:r>
            <a:r>
              <a:rPr lang="nl-NL" sz="2800" dirty="0" smtClean="0"/>
              <a:t>: de macro-omgeving is de indirecte omgeving waarmee je te maken krijgt. Je kunt er zelf geen invloed op uitoefenen, maar deze omgeving heeft wel invloed op jou. </a:t>
            </a:r>
            <a:endParaRPr lang="nl-NL" sz="280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/>
          <a:p>
            <a:r>
              <a:rPr lang="nl-NL" dirty="0" smtClean="0"/>
              <a:t>DESTEP analyse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3600" i="1" dirty="0" smtClean="0"/>
              <a:t>micro – </a:t>
            </a:r>
            <a:r>
              <a:rPr lang="nl-NL" i="1" dirty="0" err="1" smtClean="0"/>
              <a:t>meso</a:t>
            </a:r>
            <a:r>
              <a:rPr lang="nl-NL" sz="3600" i="1" dirty="0" smtClean="0"/>
              <a:t> - </a:t>
            </a:r>
            <a:r>
              <a:rPr lang="nl-NL" sz="5400" b="1" i="1" dirty="0" smtClean="0">
                <a:solidFill>
                  <a:srgbClr val="002060"/>
                </a:solidFill>
              </a:rPr>
              <a:t>macro</a:t>
            </a: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Afbeeldingsresultaat voor globalis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79" y="2490587"/>
            <a:ext cx="2736966" cy="16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073" y="1620981"/>
            <a:ext cx="7045854" cy="3975413"/>
          </a:xfrm>
          <a:prstGeom prst="rect">
            <a:avLst/>
          </a:prstGeom>
        </p:spPr>
      </p:pic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/>
          <a:p>
            <a:r>
              <a:rPr lang="nl-NL" dirty="0" smtClean="0"/>
              <a:t>DESTEP analyse 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/>
          <a:p>
            <a:r>
              <a:rPr lang="nl-NL" dirty="0" smtClean="0"/>
              <a:t>DESTEP analyse 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4" b="53609"/>
          <a:stretch/>
        </p:blipFill>
        <p:spPr bwMode="auto">
          <a:xfrm>
            <a:off x="9628069" y="365125"/>
            <a:ext cx="1725731" cy="7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7860801" y="308186"/>
            <a:ext cx="1767268" cy="82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revisionworld.com/sites/revisionworld.com/files/imce/trade-groupin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84" y="1757010"/>
            <a:ext cx="5616831" cy="368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etherlands.org/wp-content/uploads/2016/06/Brex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01" y="1687485"/>
            <a:ext cx="2046099" cy="109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sd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7" y="4420767"/>
            <a:ext cx="2859561" cy="137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paris agree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4" y="1351311"/>
            <a:ext cx="2613406" cy="14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paris agree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4" y="2741007"/>
            <a:ext cx="2704925" cy="16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america chi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968" y="2840400"/>
            <a:ext cx="2041831" cy="13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beeldingsresultaat voor vluchtelingen cris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01" y="4223809"/>
            <a:ext cx="2046098" cy="13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/>
          <a:p>
            <a:r>
              <a:rPr lang="nl-NL" dirty="0" smtClean="0"/>
              <a:t>DESTEP analyse 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1" r="15992" b="49233"/>
          <a:stretch/>
        </p:blipFill>
        <p:spPr bwMode="auto">
          <a:xfrm>
            <a:off x="7778814" y="365125"/>
            <a:ext cx="3574986" cy="8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310" y="1898077"/>
            <a:ext cx="6753379" cy="35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/>
          <a:p>
            <a:r>
              <a:rPr lang="nl-NL" dirty="0" smtClean="0"/>
              <a:t>DESTEP analyse 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1" r="15992" b="49233"/>
          <a:stretch/>
        </p:blipFill>
        <p:spPr bwMode="auto">
          <a:xfrm>
            <a:off x="7778814" y="365125"/>
            <a:ext cx="3574986" cy="8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ww.stockholmresilience.org/images/18.1939e4a15356be76add8/1549626724136/planetary-boundar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75" y="1229323"/>
            <a:ext cx="9328249" cy="47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stockholm resilience ce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29323"/>
            <a:ext cx="3548063" cy="9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/>
          <a:p>
            <a:r>
              <a:rPr lang="nl-NL" dirty="0" smtClean="0"/>
              <a:t>DESTEP analyse 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1" r="15992" b="49233"/>
          <a:stretch/>
        </p:blipFill>
        <p:spPr bwMode="auto">
          <a:xfrm>
            <a:off x="7778814" y="365125"/>
            <a:ext cx="3574986" cy="8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"/>
          <p:cNvSpPr txBox="1">
            <a:spLocks/>
          </p:cNvSpPr>
          <p:nvPr/>
        </p:nvSpPr>
        <p:spPr bwMode="auto">
          <a:xfrm>
            <a:off x="838200" y="1285717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2000" b="1" i="1" dirty="0" smtClean="0"/>
              <a:t>Pyramide van Technologie</a:t>
            </a:r>
            <a:endParaRPr lang="nl-NL" sz="2000" b="1" i="1" dirty="0"/>
          </a:p>
        </p:txBody>
      </p:sp>
      <p:pic>
        <p:nvPicPr>
          <p:cNvPr id="16" name="Picture 2" descr="Afbeeldingsresultaat voor pyramid of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" y="1628017"/>
            <a:ext cx="7270226" cy="43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ages.theconversation.com/files/288035/original/file-20190814-136230-pfx520.jpg?ixlib=rb-1.1.0&amp;q=45&amp;auto=format&amp;w=754&amp;fit=cl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98" y="4352965"/>
            <a:ext cx="2670752" cy="162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.theconversation.com/files/288023/original/file-20190814-136199-ymprvf.jpg?ixlib=rb-1.1.0&amp;q=45&amp;auto=format&amp;w=754&amp;fit=cl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45" y="3181171"/>
            <a:ext cx="2280054" cy="16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ages.theconversation.com/files/288015/original/file-20190814-136195-nxdnqw.jpg?ixlib=rb-1.1.0&amp;q=45&amp;auto=format&amp;w=754&amp;fit=cli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18" y="2361192"/>
            <a:ext cx="2096464" cy="13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schemas.openxmlformats.org/package/2006/metadata/core-properties"/>
    <ds:schemaRef ds:uri="http://purl.org/dc/elements/1.1/"/>
    <ds:schemaRef ds:uri="47a28104-336f-447d-946e-e305ac2bcd47"/>
    <ds:schemaRef ds:uri="http://www.w3.org/XML/1998/namespace"/>
    <ds:schemaRef ds:uri="34354c1b-6b8c-435b-ad50-990538c19557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D9FD0-A53C-4BDA-9589-BD55E1E7B5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3479</TotalTime>
  <Words>155</Words>
  <Application>Microsoft Office PowerPoint</Application>
  <PresentationFormat>Breedbeeld</PresentationFormat>
  <Paragraphs>33</Paragraphs>
  <Slides>15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Thema1</vt:lpstr>
      <vt:lpstr>Ter info:</vt:lpstr>
      <vt:lpstr>Herhaling </vt:lpstr>
      <vt:lpstr>De Stad van de Toekomst</vt:lpstr>
      <vt:lpstr>DESTEP analyse   micro – meso - macro</vt:lpstr>
      <vt:lpstr>DESTEP analyse    </vt:lpstr>
      <vt:lpstr>DESTEP analyse    </vt:lpstr>
      <vt:lpstr>DESTEP analyse    </vt:lpstr>
      <vt:lpstr>DESTEP analyse    </vt:lpstr>
      <vt:lpstr>DESTEP analyse    </vt:lpstr>
      <vt:lpstr>DESTEP analyse    </vt:lpstr>
      <vt:lpstr>DESTEP analyse    </vt:lpstr>
      <vt:lpstr>DESTEP analyse    </vt:lpstr>
      <vt:lpstr>DESTEP analyse    </vt:lpstr>
      <vt:lpstr>DESTEP analyse    </vt:lpstr>
      <vt:lpstr>Kosten Uitgaven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56</cp:revision>
  <dcterms:created xsi:type="dcterms:W3CDTF">2017-09-05T13:31:36Z</dcterms:created>
  <dcterms:modified xsi:type="dcterms:W3CDTF">2020-03-24T16:31:08Z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